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87" autoAdjust="0"/>
    <p:restoredTop sz="86380" autoAdjust="0"/>
  </p:normalViewPr>
  <p:slideViewPr>
    <p:cSldViewPr>
      <p:cViewPr varScale="1">
        <p:scale>
          <a:sx n="73" d="100"/>
          <a:sy n="73" d="100"/>
        </p:scale>
        <p:origin x="-192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34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6BFE-244D-4C6F-BC45-E1903FE46DF9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272F-5C07-415F-9F5D-4CECD08EB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6BFE-244D-4C6F-BC45-E1903FE46DF9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272F-5C07-415F-9F5D-4CECD08EB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6BFE-244D-4C6F-BC45-E1903FE46DF9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272F-5C07-415F-9F5D-4CECD08EB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6BFE-244D-4C6F-BC45-E1903FE46DF9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272F-5C07-415F-9F5D-4CECD08EB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6BFE-244D-4C6F-BC45-E1903FE46DF9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272F-5C07-415F-9F5D-4CECD08EB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6BFE-244D-4C6F-BC45-E1903FE46DF9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272F-5C07-415F-9F5D-4CECD08EB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6BFE-244D-4C6F-BC45-E1903FE46DF9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272F-5C07-415F-9F5D-4CECD08EB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6BFE-244D-4C6F-BC45-E1903FE46DF9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272F-5C07-415F-9F5D-4CECD08EB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6BFE-244D-4C6F-BC45-E1903FE46DF9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272F-5C07-415F-9F5D-4CECD08EB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6BFE-244D-4C6F-BC45-E1903FE46DF9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272F-5C07-415F-9F5D-4CECD08EB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D6BFE-244D-4C6F-BC45-E1903FE46DF9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272F-5C07-415F-9F5D-4CECD08EB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D6BFE-244D-4C6F-BC45-E1903FE46DF9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4272F-5C07-415F-9F5D-4CECD08EB6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000131"/>
          </a:xfrm>
        </p:spPr>
        <p:txBody>
          <a:bodyPr/>
          <a:lstStyle/>
          <a:p>
            <a:r>
              <a:rPr lang="ru-RU" dirty="0" smtClean="0"/>
              <a:t>Отвечаем на вопросы.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214554"/>
            <a:ext cx="6400800" cy="278608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Как проценты нам в дробь обратить?</a:t>
            </a:r>
          </a:p>
          <a:p>
            <a:pPr marL="514350" indent="-514350">
              <a:buAutoNum type="arabicPeriod"/>
            </a:pPr>
            <a:r>
              <a:rPr lang="ru-RU" dirty="0" smtClean="0"/>
              <a:t>Как дробь перевести в проценты?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Перевести % в дробь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7%=</a:t>
            </a:r>
          </a:p>
          <a:p>
            <a:r>
              <a:rPr lang="ru-RU" dirty="0" smtClean="0"/>
              <a:t>50%=</a:t>
            </a:r>
          </a:p>
          <a:p>
            <a:r>
              <a:rPr lang="ru-RU" dirty="0" smtClean="0"/>
              <a:t>325%=</a:t>
            </a:r>
          </a:p>
          <a:p>
            <a:r>
              <a:rPr lang="ru-RU" dirty="0" smtClean="0"/>
              <a:t>30%</a:t>
            </a:r>
          </a:p>
          <a:p>
            <a:r>
              <a:rPr lang="ru-RU" dirty="0" smtClean="0"/>
              <a:t>7,6%=</a:t>
            </a:r>
          </a:p>
          <a:p>
            <a:r>
              <a:rPr lang="ru-RU" dirty="0" smtClean="0"/>
              <a:t>¼%=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Перевести дробь в %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0,4=</a:t>
            </a:r>
          </a:p>
          <a:p>
            <a:r>
              <a:rPr lang="ru-RU" dirty="0" smtClean="0"/>
              <a:t>2,6=</a:t>
            </a:r>
          </a:p>
          <a:p>
            <a:r>
              <a:rPr lang="ru-RU" dirty="0" smtClean="0"/>
              <a:t>3/5=</a:t>
            </a:r>
          </a:p>
          <a:p>
            <a:r>
              <a:rPr lang="ru-RU" dirty="0" smtClean="0"/>
              <a:t>0,31=</a:t>
            </a:r>
          </a:p>
          <a:p>
            <a:r>
              <a:rPr lang="ru-RU" dirty="0" smtClean="0"/>
              <a:t>1/8=</a:t>
            </a:r>
          </a:p>
          <a:p>
            <a:r>
              <a:rPr lang="ru-RU" smtClean="0"/>
              <a:t>1=</a:t>
            </a:r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48</Words>
  <Application>Microsoft Office PowerPoint</Application>
  <PresentationFormat>Экран (4:3)</PresentationFormat>
  <Paragraphs>17</Paragraphs>
  <Slides>3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Отвечаем на вопросы.</vt:lpstr>
      <vt:lpstr>Перевести % в дробь</vt:lpstr>
      <vt:lpstr>Перевести дробь в %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Отвечаем на вопросы.</dc:title>
  <dc:creator>User</dc:creator>
  <cp:lastModifiedBy>User</cp:lastModifiedBy>
  <cp:revision>3</cp:revision>
  <dcterms:created xsi:type="dcterms:W3CDTF">2017-09-20T10:51:09Z</dcterms:created>
  <dcterms:modified xsi:type="dcterms:W3CDTF">2017-09-20T11:02:52Z</dcterms:modified>
</cp:coreProperties>
</file>